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100"/>
    <a:srgbClr val="006EB6"/>
    <a:srgbClr val="ED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6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2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9370C0-121A-A2A0-A23B-CAB54933B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581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81A8E-0B1C-A4EA-0C16-F7D9B25EF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549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797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0665AA-376D-AB8E-1F8F-7F1AD91E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44B986-0747-09C0-30D9-5C049F8A0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368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EE7B21-8E01-D5A1-2131-BA02714E0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D65D11-8407-A747-447C-EF799E5D4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9BD8B5-54F6-B1BF-C565-11F6EF68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6DFBB-597B-427A-80AF-03531C4E8C0C}" type="datetimeFigureOut">
              <a:rPr lang="it-IT" smtClean="0"/>
              <a:t>20/05/2024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CAF9CA-D69A-FCB1-B590-9EC05CDD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65BD3F-04D6-29A3-520B-B8E3CA47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A7217-9D6A-4E2E-A20D-46D8C8725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2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FBA03-C3FF-03BA-D9B5-1FCFF2A1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0F5C7C-CD24-2D44-DEFF-21A351F5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19687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53CA3-D790-D964-BBF0-369C5577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39291"/>
            <a:ext cx="10515600" cy="192318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9E3209-AE69-2C17-526F-E6F0737A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55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21B81-2036-CDB6-0BFD-47D597B2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07C540-79E5-81B2-CEC0-3FB618A89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074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47E9E9-A8B6-DFC0-68FF-174F1DB52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208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F06A4D-6D43-A925-31D6-0893553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14FE2E-47FB-DFCC-ABEC-1DBFC20D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B53DA3-C54C-21DF-2E4E-16A2D4FE2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F62DC39-5288-B58D-6794-EAB1A813C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163B79-D952-4C0D-A23D-B2AF412E4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A2BE07-3AF1-6499-8959-2FFD431C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6DFBB-597B-427A-80AF-03531C4E8C0C}" type="datetimeFigureOut">
              <a:rPr lang="it-IT" smtClean="0"/>
              <a:t>20/05/2024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EE9062C-4A3C-8498-C7E6-4F099E3E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F0364E-D64A-F36E-6698-651A648B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A7217-9D6A-4E2E-A20D-46D8C8725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79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17D66-124C-1F95-F976-238BB482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781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412983-58CC-1F33-8F01-070B0806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6DFBB-597B-427A-80AF-03531C4E8C0C}" type="datetimeFigureOut">
              <a:rPr lang="it-IT" smtClean="0"/>
              <a:t>20/05/2024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CAE23BE-1C52-4ED5-BA8F-39696C06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FB35D7-73BB-EFF1-71BF-15F10689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A7217-9D6A-4E2E-A20D-46D8C8725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0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41706-8F7A-F433-CEB8-F7FA9CFD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9D2FBC-279E-4297-1914-73E3B8E4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12232"/>
            <a:ext cx="6172200" cy="42488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9E02C4-A40A-8E48-CABF-C39FBAB08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155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A674C-1310-5AC9-118E-30A53D21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8EC8AFE-D5DB-832C-5EAA-5B67EB9EB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CEAEE2-6947-533F-6E78-AEFEEABA3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C02BC2-522E-4CBA-01F0-8C7836DC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6DFBB-597B-427A-80AF-03531C4E8C0C}" type="datetimeFigureOut">
              <a:rPr lang="it-IT" smtClean="0"/>
              <a:t>20/05/2024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27F911-DA32-66CE-5398-1EDEAEE2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45FED5-DEFE-9749-8F0F-44D2DB29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A7217-9D6A-4E2E-A20D-46D8C8725E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1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2ECEE56-7564-3838-C85A-97B5F58D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4" y="292934"/>
            <a:ext cx="8879305" cy="836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0D7F23-99E1-EACB-67DF-02382DFD7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073" y="1588168"/>
            <a:ext cx="11442031" cy="4788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E2F802-F54C-40A0-1C6A-3071182885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56821" y="109656"/>
            <a:ext cx="2717852" cy="10200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DF6E72D-F179-DA3A-2529-C47B33DF4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" t="97519" r="-1489" b="-3759"/>
          <a:stretch/>
        </p:blipFill>
        <p:spPr>
          <a:xfrm>
            <a:off x="-1" y="6569242"/>
            <a:ext cx="12379569" cy="7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>
            <a:extLst>
              <a:ext uri="{FF2B5EF4-FFF2-40B4-BE49-F238E27FC236}">
                <a16:creationId xmlns:a16="http://schemas.microsoft.com/office/drawing/2014/main" id="{7BCFF50B-ADCD-F7D4-140C-796FF4338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Sottotitolo 18">
            <a:extLst>
              <a:ext uri="{FF2B5EF4-FFF2-40B4-BE49-F238E27FC236}">
                <a16:creationId xmlns:a16="http://schemas.microsoft.com/office/drawing/2014/main" id="{51E238E1-C984-64AF-B1E5-C8C6522C0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55696FC-51D2-15D0-13A9-9FF677D8D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61135"/>
          <a:stretch/>
        </p:blipFill>
        <p:spPr>
          <a:xfrm>
            <a:off x="0" y="0"/>
            <a:ext cx="12192000" cy="473825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2D3B3B7-7116-C595-0CDD-39E8A7BA9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705" b="14708"/>
          <a:stretch/>
        </p:blipFill>
        <p:spPr>
          <a:xfrm>
            <a:off x="0" y="4738255"/>
            <a:ext cx="12192000" cy="180072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B03C592-A873-7346-A2A3-DA914EEBE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64" b="21540"/>
          <a:stretch/>
        </p:blipFill>
        <p:spPr>
          <a:xfrm>
            <a:off x="2805545" y="4862944"/>
            <a:ext cx="6961909" cy="138509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5542CD5-88C9-3A88-3A03-1FA0D13DF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5" r="14837" b="36152"/>
          <a:stretch/>
        </p:blipFill>
        <p:spPr>
          <a:xfrm>
            <a:off x="1" y="0"/>
            <a:ext cx="12192000" cy="45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C7BCE63D-C65C-C0C8-A016-81753CFA7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5" r="13749" b="96401"/>
          <a:stretch/>
        </p:blipFill>
        <p:spPr>
          <a:xfrm>
            <a:off x="0" y="0"/>
            <a:ext cx="12192000" cy="56641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D759AB5-F004-DDB2-D31A-F7F108418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6506" r="-1489" b="-3759"/>
          <a:stretch/>
        </p:blipFill>
        <p:spPr>
          <a:xfrm>
            <a:off x="-1" y="6445734"/>
            <a:ext cx="12379569" cy="88445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5F711D3-6BBB-0236-7E5E-813E86A12730}"/>
              </a:ext>
            </a:extLst>
          </p:cNvPr>
          <p:cNvSpPr/>
          <p:nvPr/>
        </p:nvSpPr>
        <p:spPr>
          <a:xfrm>
            <a:off x="0" y="5664110"/>
            <a:ext cx="12227944" cy="884456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20">
            <a:extLst>
              <a:ext uri="{FF2B5EF4-FFF2-40B4-BE49-F238E27FC236}">
                <a16:creationId xmlns:a16="http://schemas.microsoft.com/office/drawing/2014/main" id="{D7C53D9E-44DA-E572-12E7-E81FE947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17703"/>
            <a:ext cx="10946020" cy="1500187"/>
          </a:xfrm>
        </p:spPr>
        <p:txBody>
          <a:bodyPr/>
          <a:lstStyle/>
          <a:p>
            <a:r>
              <a:rPr lang="it-IT" sz="5400" b="1" dirty="0">
                <a:solidFill>
                  <a:schemeClr val="bg1"/>
                </a:solidFill>
              </a:rPr>
              <a:t>TITOLO </a:t>
            </a:r>
            <a:r>
              <a:rPr lang="it-IT" sz="5400" b="1" dirty="0" err="1">
                <a:solidFill>
                  <a:schemeClr val="bg1"/>
                </a:solidFill>
              </a:rPr>
              <a:t>TITOLO</a:t>
            </a:r>
            <a:r>
              <a:rPr lang="it-IT" sz="5400" b="1" dirty="0">
                <a:solidFill>
                  <a:schemeClr val="bg1"/>
                </a:solidFill>
              </a:rPr>
              <a:t> </a:t>
            </a:r>
            <a:r>
              <a:rPr lang="it-IT" sz="5400" b="1" dirty="0" err="1">
                <a:solidFill>
                  <a:schemeClr val="bg1"/>
                </a:solidFill>
              </a:rPr>
              <a:t>TITOLO</a:t>
            </a:r>
            <a:r>
              <a:rPr lang="it-IT" sz="5400" b="1" dirty="0">
                <a:solidFill>
                  <a:schemeClr val="bg1"/>
                </a:solidFill>
              </a:rPr>
              <a:t> </a:t>
            </a:r>
            <a:r>
              <a:rPr lang="it-IT" sz="5400" b="1" dirty="0" err="1">
                <a:solidFill>
                  <a:schemeClr val="bg1"/>
                </a:solidFill>
              </a:rPr>
              <a:t>TITOLO</a:t>
            </a:r>
            <a:r>
              <a:rPr lang="it-IT" sz="5400" b="1" dirty="0">
                <a:solidFill>
                  <a:schemeClr val="bg1"/>
                </a:solidFill>
              </a:rPr>
              <a:t> </a:t>
            </a:r>
            <a:r>
              <a:rPr lang="it-IT" sz="5400" b="1" dirty="0" err="1">
                <a:solidFill>
                  <a:schemeClr val="bg1"/>
                </a:solidFill>
              </a:rPr>
              <a:t>TITOLO</a:t>
            </a:r>
            <a:endParaRPr lang="it-IT" sz="5400" dirty="0">
              <a:solidFill>
                <a:schemeClr val="bg1"/>
              </a:solidFill>
            </a:endParaRP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A674644E-CD1A-DAB5-012A-3E7597A7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44880"/>
            <a:ext cx="10515600" cy="678158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sottotitolo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D8B95B-1F3E-E8E8-B2B1-CF30A31C4F52}"/>
              </a:ext>
            </a:extLst>
          </p:cNvPr>
          <p:cNvSpPr txBox="1"/>
          <p:nvPr/>
        </p:nvSpPr>
        <p:spPr>
          <a:xfrm>
            <a:off x="844550" y="5625869"/>
            <a:ext cx="4372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1400" b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Intervengono: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14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XXXX</a:t>
            </a:r>
            <a:r>
              <a:rPr lang="it-IT" sz="14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it-IT" sz="140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XXXX</a:t>
            </a:r>
            <a:endParaRPr lang="it-IT" sz="14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14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XXXXX</a:t>
            </a:r>
            <a:r>
              <a:rPr lang="it-IT" sz="14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it-IT" sz="1400" dirty="0" err="1">
                <a:solidFill>
                  <a:schemeClr val="accent1">
                    <a:lumMod val="50000"/>
                  </a:schemeClr>
                </a:solidFill>
              </a:rPr>
              <a:t>xxxxxx</a:t>
            </a:r>
            <a:r>
              <a:rPr lang="it-IT" sz="1400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, </a:t>
            </a:r>
            <a:r>
              <a:rPr lang="it-IT" sz="140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xxxxx</a:t>
            </a:r>
            <a:endParaRPr lang="it-IT" sz="1400" i="0" u="none" strike="noStrik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just"/>
            <a:r>
              <a:rPr lang="it-IT" sz="1400" b="1" i="1" dirty="0" err="1">
                <a:solidFill>
                  <a:schemeClr val="accent1">
                    <a:lumMod val="50000"/>
                  </a:schemeClr>
                </a:solidFill>
              </a:rPr>
              <a:t>XXXXXX</a:t>
            </a:r>
            <a:r>
              <a:rPr lang="it-IT" sz="1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40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xxxxxxxx</a:t>
            </a:r>
            <a:endParaRPr lang="it-IT" sz="1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2815FE-2B55-4426-B0B6-6FF2750ABB28}"/>
              </a:ext>
            </a:extLst>
          </p:cNvPr>
          <p:cNvSpPr txBox="1"/>
          <p:nvPr/>
        </p:nvSpPr>
        <p:spPr>
          <a:xfrm>
            <a:off x="5179289" y="5625869"/>
            <a:ext cx="2317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Coordina</a:t>
            </a:r>
            <a:r>
              <a:rPr lang="it-IT" sz="14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:</a:t>
            </a:r>
            <a:endParaRPr lang="it-IT" sz="14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XXXXXX</a:t>
            </a:r>
            <a:endParaRPr lang="it-IT" sz="1400" b="1" i="1" u="none" strike="noStrik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xxxxxxxxx</a:t>
            </a:r>
            <a:endParaRPr lang="it-IT" sz="14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b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it-IT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2921316-C63E-D82F-AAAB-91BA46EC86E5}"/>
              </a:ext>
            </a:extLst>
          </p:cNvPr>
          <p:cNvCxnSpPr/>
          <p:nvPr/>
        </p:nvCxnSpPr>
        <p:spPr>
          <a:xfrm>
            <a:off x="5179289" y="5722854"/>
            <a:ext cx="0" cy="72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262501B0-03B3-E461-BD6B-73F0D69C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5" r="13749" b="41403"/>
          <a:stretch/>
        </p:blipFill>
        <p:spPr>
          <a:xfrm>
            <a:off x="646399" y="526762"/>
            <a:ext cx="6796880" cy="23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926E36-6437-FE63-D54D-7B20FAE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9607CB-EA10-98F9-4F87-C1CCC3A5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793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21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TITOLO TITOLO TITOLO TITOLO TITOLO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Annabella Coiro</dc:creator>
  <cp:lastModifiedBy>Giorgio Mancuso</cp:lastModifiedBy>
  <cp:revision>6</cp:revision>
  <dcterms:created xsi:type="dcterms:W3CDTF">2024-05-16T08:29:03Z</dcterms:created>
  <dcterms:modified xsi:type="dcterms:W3CDTF">2024-05-20T14:32:33Z</dcterms:modified>
</cp:coreProperties>
</file>